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56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52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80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82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29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230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08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12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950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88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D0A81-2B04-4E85-B899-F4C5E8121D71}" type="datetimeFigureOut">
              <a:rPr lang="ru-RU" smtClean="0"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0EE3D-3380-4266-B589-54FDB23D4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274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g"/><Relationship Id="rId5" Type="http://schemas.openxmlformats.org/officeDocument/2006/relationships/image" Target="../media/image23.jpg"/><Relationship Id="rId4" Type="http://schemas.openxmlformats.org/officeDocument/2006/relationships/image" Target="../media/image2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g"/><Relationship Id="rId4" Type="http://schemas.openxmlformats.org/officeDocument/2006/relationships/image" Target="../media/image27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078" y="2564904"/>
            <a:ext cx="4328109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cap="all" spc="0" dirty="0" smtClean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Евгений</a:t>
            </a:r>
          </a:p>
          <a:p>
            <a:pPr algn="ctr"/>
            <a:r>
              <a:rPr lang="ru-RU" sz="6600" b="1" cap="all" dirty="0" smtClean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Иванович</a:t>
            </a:r>
          </a:p>
          <a:p>
            <a:pPr algn="ctr"/>
            <a:r>
              <a:rPr lang="ru-RU" sz="6600" b="1" cap="all" spc="0" dirty="0" smtClean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Чарушин</a:t>
            </a:r>
          </a:p>
          <a:p>
            <a:pPr algn="ctr"/>
            <a:r>
              <a:rPr lang="ru-RU" sz="6600" b="1" cap="all" dirty="0" smtClean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1901-1965</a:t>
            </a:r>
            <a:endParaRPr lang="ru-RU" sz="6600" b="1" cap="all" spc="0" dirty="0">
              <a:ln w="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783" y="188640"/>
            <a:ext cx="4419490" cy="518553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61805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3222" y="260647"/>
            <a:ext cx="835369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Иллюстрации Чарушина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06" y="2010448"/>
            <a:ext cx="2929634" cy="21386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149080"/>
            <a:ext cx="2088232" cy="24567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18" y="4333336"/>
            <a:ext cx="2333220" cy="20882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194" y="1343025"/>
            <a:ext cx="1929720" cy="2444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3025"/>
            <a:ext cx="2232248" cy="2444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0407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3222" y="260647"/>
            <a:ext cx="835369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Иллюстрации Чарушина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432" y="1916832"/>
            <a:ext cx="3007461" cy="4059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484784"/>
            <a:ext cx="2557104" cy="20568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76" y="1932143"/>
            <a:ext cx="2280586" cy="27120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221088"/>
            <a:ext cx="2277375" cy="24356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919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124744"/>
            <a:ext cx="5715000" cy="4286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827584" y="5589240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Могила Е.И. Чарушина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418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61005" y="260647"/>
            <a:ext cx="39581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Источники: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225689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•	</a:t>
            </a:r>
            <a:r>
              <a:rPr lang="ru-RU" sz="2000" b="1" dirty="0" smtClean="0">
                <a:solidFill>
                  <a:schemeClr val="bg1"/>
                </a:solidFill>
              </a:rPr>
              <a:t>Большая советская энциклопедия.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bg1"/>
                </a:solidFill>
              </a:rPr>
              <a:t>•	Мир животных. http://www.kotmurr.spb.ru/library/charushin/index.html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bg1"/>
                </a:solidFill>
              </a:rPr>
              <a:t>•	Мир Чарушина. Е.И. Чарушин – художник и писатель. Л., 1980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bg1"/>
                </a:solidFill>
              </a:rPr>
              <a:t>•	Свободная энциклопедия «Википедия». Статья «Евгений Иванович Чарушин биография».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bg1"/>
                </a:solidFill>
              </a:rPr>
              <a:t>http://ru.wikipedia.org/wiki/%D0%A7%D0%B0%D1%80%D1%83%D1%88%D0%B8%D0%BD,_%D0%95%D0%B2%D0%B3%D0%B5%D0%BD%D0%B8%D0%B9_%D0%98%D0%B2%D0%B0%D0%BD%D0%BE%D0%B2%D0%B8%D1%87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bg1"/>
                </a:solidFill>
              </a:rPr>
              <a:t>•	Энциклопедия «</a:t>
            </a:r>
            <a:r>
              <a:rPr lang="ru-RU" sz="2000" b="1" dirty="0" err="1" smtClean="0">
                <a:solidFill>
                  <a:schemeClr val="bg1"/>
                </a:solidFill>
              </a:rPr>
              <a:t>Кругосвет</a:t>
            </a:r>
            <a:r>
              <a:rPr lang="ru-RU" sz="2000" b="1" dirty="0" smtClean="0">
                <a:solidFill>
                  <a:schemeClr val="bg1"/>
                </a:solidFill>
              </a:rPr>
              <a:t>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bg1"/>
                </a:solidFill>
              </a:rPr>
              <a:t>http://www.krugosvet.ru/enc/kultura_i_obrazovanie/izobrazitelnoe_iskusstvo/CHARUSHIN_EVGENI_IVANOVICH.html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bg1"/>
                </a:solidFill>
              </a:rPr>
              <a:t>•	</a:t>
            </a:r>
            <a:r>
              <a:rPr lang="ru-RU" sz="2000" b="1" dirty="0" err="1" smtClean="0">
                <a:solidFill>
                  <a:schemeClr val="bg1"/>
                </a:solidFill>
              </a:rPr>
              <a:t>Funeral</a:t>
            </a:r>
            <a:r>
              <a:rPr lang="ru-RU" sz="2000" b="1" dirty="0" smtClean="0">
                <a:solidFill>
                  <a:schemeClr val="bg1"/>
                </a:solidFill>
              </a:rPr>
              <a:t> SPB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bg1"/>
                </a:solidFill>
              </a:rPr>
              <a:t> http://funeral-spb.narod.ru/necropols/bogoslovskoe/tombs/tcharushin/tcharushin.html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48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95936" y="898875"/>
            <a:ext cx="486003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Евгений Иванович Чарушин родился в 1901 году на Урале, в Вятке в семье Ивана Аполлоновича Чарушина, одного из видных архитекторов Урала. По его проектам построено более 300 зданий в Сарапуле, Ижевске, Вятке. </a:t>
            </a:r>
            <a:endParaRPr lang="ru-RU" sz="3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3263477" cy="58960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296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43578" y="1397022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Любимым чтением Жени Чарушина были книги о жизни животных. </a:t>
            </a:r>
            <a:endParaRPr lang="ru-RU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43" y="809535"/>
            <a:ext cx="4466733" cy="46528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4459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620688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 окончания в 1918 году средней школы, где он учился вместе с Юрием Васнецовым, Чарушин был призван в Красную Армию.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916832"/>
            <a:ext cx="3659659" cy="472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95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68866" y="260647"/>
            <a:ext cx="574240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Книги Чарушина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7" y="1421487"/>
            <a:ext cx="3257129" cy="36803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133" y="3345716"/>
            <a:ext cx="2473869" cy="35122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126" y="1389763"/>
            <a:ext cx="2952803" cy="37120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2325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68866" y="260647"/>
            <a:ext cx="574240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Книги Чарушина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527" y="2852936"/>
            <a:ext cx="3024336" cy="3891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9" y="1276310"/>
            <a:ext cx="2794157" cy="39677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005" y="1276310"/>
            <a:ext cx="2931800" cy="39677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0935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68866" y="260647"/>
            <a:ext cx="574240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Книги Чарушина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416" y="1556792"/>
            <a:ext cx="2887744" cy="37348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26" y="2913867"/>
            <a:ext cx="2725405" cy="3506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922" y="2913867"/>
            <a:ext cx="2670067" cy="3506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8904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68866" y="260647"/>
            <a:ext cx="574240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Книги Чарушина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322" y="1679313"/>
            <a:ext cx="3192729" cy="47465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228" y="1679313"/>
            <a:ext cx="3342622" cy="47465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473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63222" y="260647"/>
            <a:ext cx="835369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Иллюстрации Чарушина</a:t>
            </a:r>
            <a:endParaRPr lang="ru-RU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078" y="3698172"/>
            <a:ext cx="3548137" cy="30513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088" y="1493252"/>
            <a:ext cx="2549184" cy="30167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93252"/>
            <a:ext cx="2504558" cy="30167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101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96</Words>
  <Application>Microsoft Office PowerPoint</Application>
  <PresentationFormat>Экран (4:3)</PresentationFormat>
  <Paragraphs>25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2013-01-16T12:36:04Z</dcterms:created>
  <dcterms:modified xsi:type="dcterms:W3CDTF">2013-01-16T14:52:31Z</dcterms:modified>
</cp:coreProperties>
</file>